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Helvetica Neue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HelveticaNeue-bold.fntdata"/><Relationship Id="rId12" Type="http://schemas.openxmlformats.org/officeDocument/2006/relationships/font" Target="fonts/HelveticaNeue-regular.fntdata"/><Relationship Id="rId15" Type="http://schemas.openxmlformats.org/officeDocument/2006/relationships/font" Target="fonts/HelveticaNeue-boldItalic.fntdata"/><Relationship Id="rId14" Type="http://schemas.openxmlformats.org/officeDocument/2006/relationships/font" Target="fonts/HelveticaNeu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21cf5ae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21cf5ae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521cf5ae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521cf5ae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21cf5ae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21cf5ae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521cf5ae2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521cf5ae2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521cf5ae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521cf5ae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22" Type="http://schemas.openxmlformats.org/officeDocument/2006/relationships/image" Target="../media/image23.png"/><Relationship Id="rId21" Type="http://schemas.openxmlformats.org/officeDocument/2006/relationships/image" Target="../media/image24.png"/><Relationship Id="rId24" Type="http://schemas.openxmlformats.org/officeDocument/2006/relationships/image" Target="../media/image6.png"/><Relationship Id="rId23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26" Type="http://schemas.openxmlformats.org/officeDocument/2006/relationships/image" Target="../media/image11.png"/><Relationship Id="rId25" Type="http://schemas.openxmlformats.org/officeDocument/2006/relationships/image" Target="../media/image14.png"/><Relationship Id="rId28" Type="http://schemas.openxmlformats.org/officeDocument/2006/relationships/image" Target="../media/image22.png"/><Relationship Id="rId27" Type="http://schemas.openxmlformats.org/officeDocument/2006/relationships/image" Target="../media/image33.png"/><Relationship Id="rId5" Type="http://schemas.openxmlformats.org/officeDocument/2006/relationships/slide" Target="/ppt/slides/slide2.xml"/><Relationship Id="rId6" Type="http://schemas.openxmlformats.org/officeDocument/2006/relationships/image" Target="../media/image5.png"/><Relationship Id="rId29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8.png"/><Relationship Id="rId31" Type="http://schemas.openxmlformats.org/officeDocument/2006/relationships/image" Target="../media/image19.png"/><Relationship Id="rId30" Type="http://schemas.openxmlformats.org/officeDocument/2006/relationships/image" Target="../media/image21.png"/><Relationship Id="rId11" Type="http://schemas.openxmlformats.org/officeDocument/2006/relationships/image" Target="../media/image4.png"/><Relationship Id="rId33" Type="http://schemas.openxmlformats.org/officeDocument/2006/relationships/image" Target="../media/image29.jpg"/><Relationship Id="rId10" Type="http://schemas.openxmlformats.org/officeDocument/2006/relationships/image" Target="../media/image2.png"/><Relationship Id="rId32" Type="http://schemas.openxmlformats.org/officeDocument/2006/relationships/image" Target="../media/image28.png"/><Relationship Id="rId13" Type="http://schemas.openxmlformats.org/officeDocument/2006/relationships/image" Target="../media/image12.png"/><Relationship Id="rId12" Type="http://schemas.openxmlformats.org/officeDocument/2006/relationships/slide" Target="/ppt/slides/slide5.xml"/><Relationship Id="rId15" Type="http://schemas.openxmlformats.org/officeDocument/2006/relationships/image" Target="../media/image35.png"/><Relationship Id="rId14" Type="http://schemas.openxmlformats.org/officeDocument/2006/relationships/image" Target="../media/image3.png"/><Relationship Id="rId17" Type="http://schemas.openxmlformats.org/officeDocument/2006/relationships/image" Target="../media/image18.png"/><Relationship Id="rId16" Type="http://schemas.openxmlformats.org/officeDocument/2006/relationships/image" Target="../media/image13.png"/><Relationship Id="rId19" Type="http://schemas.openxmlformats.org/officeDocument/2006/relationships/image" Target="../media/image15.png"/><Relationship Id="rId1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slide" Target="/ppt/slides/slide3.xml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65.jpg"/><Relationship Id="rId8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slide" Target="/ppt/slides/slide2.xml"/><Relationship Id="rId8" Type="http://schemas.openxmlformats.org/officeDocument/2006/relationships/image" Target="../media/image25.png"/><Relationship Id="rId11" Type="http://schemas.openxmlformats.org/officeDocument/2006/relationships/slide" Target="/ppt/slides/slide1.xml"/><Relationship Id="rId10" Type="http://schemas.openxmlformats.org/officeDocument/2006/relationships/image" Target="../media/image43.png"/><Relationship Id="rId13" Type="http://schemas.openxmlformats.org/officeDocument/2006/relationships/slide" Target="/ppt/slides/slide5.xml"/><Relationship Id="rId12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9" Type="http://schemas.openxmlformats.org/officeDocument/2006/relationships/slide" Target="/ppt/slides/slide2.xml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38.png"/><Relationship Id="rId10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jpg"/><Relationship Id="rId21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slide" Target="/ppt/slides/slide2.xml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8.png"/><Relationship Id="rId11" Type="http://schemas.openxmlformats.org/officeDocument/2006/relationships/image" Target="../media/image31.png"/><Relationship Id="rId10" Type="http://schemas.openxmlformats.org/officeDocument/2006/relationships/image" Target="../media/image39.png"/><Relationship Id="rId13" Type="http://schemas.openxmlformats.org/officeDocument/2006/relationships/image" Target="../media/image62.jpg"/><Relationship Id="rId12" Type="http://schemas.openxmlformats.org/officeDocument/2006/relationships/image" Target="../media/image30.png"/><Relationship Id="rId15" Type="http://schemas.openxmlformats.org/officeDocument/2006/relationships/image" Target="../media/image27.jpg"/><Relationship Id="rId14" Type="http://schemas.openxmlformats.org/officeDocument/2006/relationships/image" Target="../media/image64.jpg"/><Relationship Id="rId17" Type="http://schemas.openxmlformats.org/officeDocument/2006/relationships/image" Target="../media/image34.jpg"/><Relationship Id="rId16" Type="http://schemas.openxmlformats.org/officeDocument/2006/relationships/image" Target="../media/image32.jpg"/><Relationship Id="rId19" Type="http://schemas.openxmlformats.org/officeDocument/2006/relationships/image" Target="../media/image36.jpg"/><Relationship Id="rId18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jpg"/><Relationship Id="rId22" Type="http://schemas.openxmlformats.org/officeDocument/2006/relationships/image" Target="../media/image42.jpg"/><Relationship Id="rId21" Type="http://schemas.openxmlformats.org/officeDocument/2006/relationships/image" Target="../media/image46.jpg"/><Relationship Id="rId24" Type="http://schemas.openxmlformats.org/officeDocument/2006/relationships/image" Target="../media/image56.jpg"/><Relationship Id="rId23" Type="http://schemas.openxmlformats.org/officeDocument/2006/relationships/image" Target="../media/image47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slide" Target="/ppt/slides/slide2.xml"/><Relationship Id="rId9" Type="http://schemas.openxmlformats.org/officeDocument/2006/relationships/image" Target="../media/image2.png"/><Relationship Id="rId26" Type="http://schemas.openxmlformats.org/officeDocument/2006/relationships/image" Target="../media/image51.jpg"/><Relationship Id="rId25" Type="http://schemas.openxmlformats.org/officeDocument/2006/relationships/image" Target="../media/image52.jpg"/><Relationship Id="rId28" Type="http://schemas.openxmlformats.org/officeDocument/2006/relationships/image" Target="../media/image49.jpg"/><Relationship Id="rId27" Type="http://schemas.openxmlformats.org/officeDocument/2006/relationships/image" Target="../media/image57.jp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29" Type="http://schemas.openxmlformats.org/officeDocument/2006/relationships/image" Target="../media/image61.jpg"/><Relationship Id="rId7" Type="http://schemas.openxmlformats.org/officeDocument/2006/relationships/image" Target="../media/image8.png"/><Relationship Id="rId8" Type="http://schemas.openxmlformats.org/officeDocument/2006/relationships/image" Target="../media/image10.png"/><Relationship Id="rId31" Type="http://schemas.openxmlformats.org/officeDocument/2006/relationships/image" Target="../media/image63.jpg"/><Relationship Id="rId30" Type="http://schemas.openxmlformats.org/officeDocument/2006/relationships/image" Target="../media/image50.jpg"/><Relationship Id="rId11" Type="http://schemas.openxmlformats.org/officeDocument/2006/relationships/slide" Target="/ppt/slides/slide2.xml"/><Relationship Id="rId33" Type="http://schemas.openxmlformats.org/officeDocument/2006/relationships/image" Target="../media/image58.jpg"/><Relationship Id="rId10" Type="http://schemas.openxmlformats.org/officeDocument/2006/relationships/image" Target="../media/image4.png"/><Relationship Id="rId32" Type="http://schemas.openxmlformats.org/officeDocument/2006/relationships/image" Target="../media/image60.jpg"/><Relationship Id="rId13" Type="http://schemas.openxmlformats.org/officeDocument/2006/relationships/slide" Target="/ppt/slides/slide1.xml"/><Relationship Id="rId12" Type="http://schemas.openxmlformats.org/officeDocument/2006/relationships/image" Target="../media/image37.png"/><Relationship Id="rId15" Type="http://schemas.openxmlformats.org/officeDocument/2006/relationships/image" Target="../media/image53.jpg"/><Relationship Id="rId14" Type="http://schemas.openxmlformats.org/officeDocument/2006/relationships/image" Target="../media/image41.jpg"/><Relationship Id="rId17" Type="http://schemas.openxmlformats.org/officeDocument/2006/relationships/image" Target="../media/image59.jpg"/><Relationship Id="rId16" Type="http://schemas.openxmlformats.org/officeDocument/2006/relationships/image" Target="../media/image67.jpg"/><Relationship Id="rId19" Type="http://schemas.openxmlformats.org/officeDocument/2006/relationships/image" Target="../media/image48.jpg"/><Relationship Id="rId18" Type="http://schemas.openxmlformats.org/officeDocument/2006/relationships/image" Target="../media/image5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443910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00" y="54050"/>
            <a:ext cx="593325" cy="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325" y="0"/>
            <a:ext cx="704399" cy="70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2100" y="4553292"/>
            <a:ext cx="704401" cy="47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500" y="4553287"/>
            <a:ext cx="449540" cy="4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4075" y="4585975"/>
            <a:ext cx="410649" cy="4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10">
            <a:alphaModFix/>
          </a:blip>
          <a:srcRect b="5324" l="3880" r="26819" t="17288"/>
          <a:stretch/>
        </p:blipFill>
        <p:spPr>
          <a:xfrm>
            <a:off x="764325" y="1280275"/>
            <a:ext cx="6152300" cy="3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11">
            <a:alphaModFix/>
          </a:blip>
          <a:srcRect b="4407" l="72214" r="1458" t="16031"/>
          <a:stretch/>
        </p:blipFill>
        <p:spPr>
          <a:xfrm>
            <a:off x="7069038" y="1180500"/>
            <a:ext cx="1875675" cy="32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316975" y="967925"/>
            <a:ext cx="1992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>
            <a:hlinkClick action="ppaction://hlinkshowjump?jump=lastslide"/>
          </p:cNvPr>
          <p:cNvSpPr/>
          <p:nvPr/>
        </p:nvSpPr>
        <p:spPr>
          <a:xfrm>
            <a:off x="3713850" y="967925"/>
            <a:ext cx="1875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>
            <a:hlinkClick action="ppaction://hlinksldjump" r:id="rId12"/>
          </p:cNvPr>
          <p:cNvSpPr/>
          <p:nvPr/>
        </p:nvSpPr>
        <p:spPr>
          <a:xfrm>
            <a:off x="7502775" y="3455375"/>
            <a:ext cx="1245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6252275" y="4342950"/>
            <a:ext cx="2281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Copyright</a:t>
            </a:r>
            <a:endParaRPr>
              <a:solidFill>
                <a:srgbClr val="006C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Privacidad</a:t>
            </a:r>
            <a:endParaRPr>
              <a:solidFill>
                <a:srgbClr val="006C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1575" y="1544825"/>
            <a:ext cx="1111125" cy="4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758963"/>
            <a:ext cx="66294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60800" y="1544825"/>
            <a:ext cx="1245600" cy="4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71575" y="1971200"/>
            <a:ext cx="1111125" cy="4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67125" y="1971200"/>
            <a:ext cx="1239275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71575" y="2553475"/>
            <a:ext cx="1111125" cy="62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60800" y="2553475"/>
            <a:ext cx="1245600" cy="6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1575" y="3320500"/>
            <a:ext cx="1111125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267125" y="3320500"/>
            <a:ext cx="1209524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71575" y="3747350"/>
            <a:ext cx="1111124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267125" y="3763550"/>
            <a:ext cx="1209525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11275" y="1527675"/>
            <a:ext cx="1111124" cy="41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811275" y="1955000"/>
            <a:ext cx="1111125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987500" y="1527675"/>
            <a:ext cx="1221625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987500" y="1968225"/>
            <a:ext cx="1221625" cy="41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811275" y="2553475"/>
            <a:ext cx="1111125" cy="6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012525" y="2553475"/>
            <a:ext cx="1196600" cy="6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811275" y="3334025"/>
            <a:ext cx="1111125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012525" y="3334025"/>
            <a:ext cx="1196600" cy="4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811275" y="3758550"/>
            <a:ext cx="1111124" cy="4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14">
            <a:alphaModFix/>
          </a:blip>
          <a:srcRect b="0" l="0" r="73272" t="0"/>
          <a:stretch/>
        </p:blipFill>
        <p:spPr>
          <a:xfrm>
            <a:off x="5702575" y="758975"/>
            <a:ext cx="15095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14">
            <a:alphaModFix/>
          </a:blip>
          <a:srcRect b="0" l="0" r="73272" t="0"/>
          <a:stretch/>
        </p:blipFill>
        <p:spPr>
          <a:xfrm>
            <a:off x="6477450" y="754312"/>
            <a:ext cx="1509525" cy="4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14">
            <a:alphaModFix/>
          </a:blip>
          <a:srcRect b="0" l="0" r="73272" t="0"/>
          <a:stretch/>
        </p:blipFill>
        <p:spPr>
          <a:xfrm>
            <a:off x="7630025" y="758975"/>
            <a:ext cx="150952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>
            <a:hlinkClick action="ppaction://hlinkshowjump?jump=lastslide"/>
          </p:cNvPr>
          <p:cNvSpPr/>
          <p:nvPr/>
        </p:nvSpPr>
        <p:spPr>
          <a:xfrm>
            <a:off x="3309875" y="853125"/>
            <a:ext cx="1509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5012525" y="3776500"/>
            <a:ext cx="1196599" cy="3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0" y="443910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4">
            <a:hlinkClick action="ppaction://hlinkshowjump?jump=firstslide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0" y="54050"/>
            <a:ext cx="593325" cy="59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100" y="4553292"/>
            <a:ext cx="704401" cy="47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500" y="4553287"/>
            <a:ext cx="449540" cy="4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4075" y="4585975"/>
            <a:ext cx="410649" cy="4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04400"/>
            <a:ext cx="9144000" cy="373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8">
            <a:alphaModFix/>
          </a:blip>
          <a:srcRect b="3985" l="22031" r="23014" t="3550"/>
          <a:stretch/>
        </p:blipFill>
        <p:spPr>
          <a:xfrm>
            <a:off x="2857500" y="704400"/>
            <a:ext cx="3253150" cy="37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hlinkClick action="ppaction://hlinksldjump" r:id="rId9"/>
          </p:cNvPr>
          <p:cNvSpPr/>
          <p:nvPr/>
        </p:nvSpPr>
        <p:spPr>
          <a:xfrm>
            <a:off x="3780700" y="3191600"/>
            <a:ext cx="14361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6252275" y="4342950"/>
            <a:ext cx="2281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Copyright</a:t>
            </a:r>
            <a:endParaRPr>
              <a:solidFill>
                <a:srgbClr val="006C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Privacidad</a:t>
            </a:r>
            <a:endParaRPr>
              <a:solidFill>
                <a:srgbClr val="006C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0" y="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0" y="443910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5">
            <a:hlinkClick action="ppaction://hlinkshowjump?jump=firstslide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0" y="54050"/>
            <a:ext cx="593325" cy="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100" y="4553292"/>
            <a:ext cx="704401" cy="47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500" y="4553287"/>
            <a:ext cx="449540" cy="4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4075" y="4585975"/>
            <a:ext cx="410649" cy="41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6252275" y="4342950"/>
            <a:ext cx="2281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Copyright</a:t>
            </a:r>
            <a:endParaRPr>
              <a:solidFill>
                <a:srgbClr val="006C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Privacidad</a:t>
            </a:r>
            <a:endParaRPr>
              <a:solidFill>
                <a:srgbClr val="006C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7" name="Google Shape;117;p15">
            <a:hlinkClick action="ppaction://hlinksldjump"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14627" y="71562"/>
            <a:ext cx="449550" cy="51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>
            <a:hlinkClick action="ppaction://hlinkshowjump?jump=nextslide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91850" y="1062375"/>
            <a:ext cx="4661476" cy="21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0" y="443910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4075" y="4585975"/>
            <a:ext cx="410649" cy="41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6252275" y="4342950"/>
            <a:ext cx="2281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Copyright</a:t>
            </a:r>
            <a:endParaRPr>
              <a:solidFill>
                <a:srgbClr val="006C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Privacidad</a:t>
            </a:r>
            <a:endParaRPr>
              <a:solidFill>
                <a:srgbClr val="006C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100" y="4553292"/>
            <a:ext cx="704401" cy="47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500" y="4553287"/>
            <a:ext cx="449540" cy="4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0" y="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5">
            <a:hlinkClick action="ppaction://hlinksldjump" r:id="rId11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0" y="54050"/>
            <a:ext cx="593325" cy="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>
            <a:hlinkClick action="ppaction://hlinksldjump" r:id="rId12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14627" y="71562"/>
            <a:ext cx="449550" cy="51376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>
            <a:hlinkClick action="ppaction://hlinksldjump" r:id="rId13"/>
          </p:cNvPr>
          <p:cNvSpPr/>
          <p:nvPr/>
        </p:nvSpPr>
        <p:spPr>
          <a:xfrm>
            <a:off x="7212100" y="3267600"/>
            <a:ext cx="1647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0" y="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0" y="443910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00" y="54050"/>
            <a:ext cx="593325" cy="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2100" y="4553292"/>
            <a:ext cx="704401" cy="47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6500" y="4553287"/>
            <a:ext cx="449540" cy="4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075" y="4585975"/>
            <a:ext cx="410649" cy="4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8">
            <a:alphaModFix/>
          </a:blip>
          <a:srcRect b="3194" l="-1540" r="1540" t="0"/>
          <a:stretch/>
        </p:blipFill>
        <p:spPr>
          <a:xfrm>
            <a:off x="764325" y="764550"/>
            <a:ext cx="7354100" cy="34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6252275" y="4342950"/>
            <a:ext cx="2281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Copyright</a:t>
            </a:r>
            <a:endParaRPr>
              <a:solidFill>
                <a:srgbClr val="006C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Privacidad</a:t>
            </a:r>
            <a:endParaRPr>
              <a:solidFill>
                <a:srgbClr val="006C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1" name="Google Shape;141;p16">
            <a:hlinkClick action="ppaction://hlinksldjump"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14627" y="71562"/>
            <a:ext cx="449550" cy="51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0" y="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0" y="443910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00" y="54050"/>
            <a:ext cx="593325" cy="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325" y="0"/>
            <a:ext cx="704399" cy="70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2100" y="4553292"/>
            <a:ext cx="704401" cy="47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500" y="4553287"/>
            <a:ext cx="449540" cy="4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4075" y="4585975"/>
            <a:ext cx="410649" cy="4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 rotWithShape="1">
          <a:blip r:embed="rId10">
            <a:alphaModFix/>
          </a:blip>
          <a:srcRect b="1009" l="78002" r="1469" t="0"/>
          <a:stretch/>
        </p:blipFill>
        <p:spPr>
          <a:xfrm>
            <a:off x="7312275" y="752492"/>
            <a:ext cx="1366224" cy="36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6252275" y="4342950"/>
            <a:ext cx="2281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Copyright</a:t>
            </a:r>
            <a:endParaRPr>
              <a:solidFill>
                <a:srgbClr val="006C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Privacidad</a:t>
            </a:r>
            <a:endParaRPr>
              <a:solidFill>
                <a:srgbClr val="006C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11">
            <a:alphaModFix/>
          </a:blip>
          <a:srcRect b="0" l="0" r="0" t="12056"/>
          <a:stretch/>
        </p:blipFill>
        <p:spPr>
          <a:xfrm>
            <a:off x="991775" y="1102350"/>
            <a:ext cx="5645425" cy="32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12">
            <a:alphaModFix/>
          </a:blip>
          <a:srcRect b="87130" l="-3580" r="3579" t="0"/>
          <a:stretch/>
        </p:blipFill>
        <p:spPr>
          <a:xfrm>
            <a:off x="1266750" y="752500"/>
            <a:ext cx="5370450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26275" y="1619300"/>
            <a:ext cx="975100" cy="9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73600" y="1619300"/>
            <a:ext cx="975100" cy="9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20925" y="1619300"/>
            <a:ext cx="975100" cy="9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68250" y="1619300"/>
            <a:ext cx="975100" cy="9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26275" y="3097677"/>
            <a:ext cx="9751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73600" y="3097675"/>
            <a:ext cx="9751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20925" y="3097675"/>
            <a:ext cx="9751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68250" y="3097675"/>
            <a:ext cx="9751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482625" y="1102350"/>
            <a:ext cx="1079000" cy="15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/>
          <p:nvPr/>
        </p:nvSpPr>
        <p:spPr>
          <a:xfrm>
            <a:off x="0" y="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0" y="443910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0" y="54050"/>
            <a:ext cx="593325" cy="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0325" y="0"/>
            <a:ext cx="704399" cy="70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2100" y="4553292"/>
            <a:ext cx="704401" cy="47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6500" y="4553287"/>
            <a:ext cx="449540" cy="4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34075" y="4585975"/>
            <a:ext cx="410649" cy="41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/>
          <p:nvPr/>
        </p:nvSpPr>
        <p:spPr>
          <a:xfrm>
            <a:off x="0" y="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9">
            <a:alphaModFix/>
          </a:blip>
          <a:srcRect b="5324" l="3880" r="26819" t="17288"/>
          <a:stretch/>
        </p:blipFill>
        <p:spPr>
          <a:xfrm>
            <a:off x="779700" y="1273888"/>
            <a:ext cx="6152300" cy="3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10">
            <a:alphaModFix/>
          </a:blip>
          <a:srcRect b="4407" l="72214" r="1458" t="16031"/>
          <a:stretch/>
        </p:blipFill>
        <p:spPr>
          <a:xfrm>
            <a:off x="7069038" y="1180500"/>
            <a:ext cx="1875675" cy="32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0" y="0"/>
            <a:ext cx="9144000" cy="704400"/>
          </a:xfrm>
          <a:prstGeom prst="rect">
            <a:avLst/>
          </a:prstGeom>
          <a:solidFill>
            <a:srgbClr val="44444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18">
            <a:hlinkClick action="ppaction://hlinkshowjump?jump=firstslide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0" y="54050"/>
            <a:ext cx="593325" cy="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>
            <a:hlinkClick action="ppaction://hlinksldjump" r:id="rId11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0325" y="0"/>
            <a:ext cx="704399" cy="7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>
            <a:hlinkClick action="ppaction://hlinkshowjump?jump=previousslide"/>
          </p:cNvPr>
          <p:cNvSpPr/>
          <p:nvPr/>
        </p:nvSpPr>
        <p:spPr>
          <a:xfrm>
            <a:off x="7488125" y="3440725"/>
            <a:ext cx="124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727275"/>
            <a:ext cx="6570400" cy="4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12">
            <a:alphaModFix/>
          </a:blip>
          <a:srcRect b="0" l="71453" r="0" t="0"/>
          <a:stretch/>
        </p:blipFill>
        <p:spPr>
          <a:xfrm>
            <a:off x="5808288" y="737125"/>
            <a:ext cx="1875675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12">
            <a:alphaModFix/>
          </a:blip>
          <a:srcRect b="0" l="71453" r="0" t="0"/>
          <a:stretch/>
        </p:blipFill>
        <p:spPr>
          <a:xfrm>
            <a:off x="7268325" y="754300"/>
            <a:ext cx="1875675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12">
            <a:alphaModFix/>
          </a:blip>
          <a:srcRect b="0" l="71453" r="0" t="0"/>
          <a:stretch/>
        </p:blipFill>
        <p:spPr>
          <a:xfrm>
            <a:off x="6019363" y="787012"/>
            <a:ext cx="1875675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 rotWithShape="1">
          <a:blip r:embed="rId12">
            <a:alphaModFix/>
          </a:blip>
          <a:srcRect b="0" l="71453" r="0" t="0"/>
          <a:stretch/>
        </p:blipFill>
        <p:spPr>
          <a:xfrm>
            <a:off x="7367900" y="895575"/>
            <a:ext cx="177610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>
            <a:hlinkClick action="ppaction://hlinksldjump" r:id="rId13"/>
          </p:cNvPr>
          <p:cNvSpPr/>
          <p:nvPr/>
        </p:nvSpPr>
        <p:spPr>
          <a:xfrm>
            <a:off x="3306525" y="871250"/>
            <a:ext cx="1347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68050" y="1535200"/>
            <a:ext cx="1245601" cy="42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79575" y="1975925"/>
            <a:ext cx="1234050" cy="3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73800" y="2552900"/>
            <a:ext cx="1245576" cy="6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05925" y="1961650"/>
            <a:ext cx="1211874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31950" y="1961650"/>
            <a:ext cx="1103549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31950" y="1529900"/>
            <a:ext cx="1103549" cy="4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3675" y="1975925"/>
            <a:ext cx="1103550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83675" y="2556963"/>
            <a:ext cx="1103551" cy="6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83675" y="1545700"/>
            <a:ext cx="1103550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005925" y="1529900"/>
            <a:ext cx="1211875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83675" y="3329525"/>
            <a:ext cx="1103550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289475" y="3329525"/>
            <a:ext cx="1197825" cy="3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831950" y="2550700"/>
            <a:ext cx="1103550" cy="6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023325" y="2550700"/>
            <a:ext cx="1197826" cy="6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022775" y="3329525"/>
            <a:ext cx="1211875" cy="4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083675" y="3758000"/>
            <a:ext cx="1103550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831950" y="3329525"/>
            <a:ext cx="1103550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288625" y="3754450"/>
            <a:ext cx="1211875" cy="4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023325" y="3758000"/>
            <a:ext cx="1211874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831950" y="3758000"/>
            <a:ext cx="1103548" cy="4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 txBox="1"/>
          <p:nvPr/>
        </p:nvSpPr>
        <p:spPr>
          <a:xfrm>
            <a:off x="6252275" y="4342950"/>
            <a:ext cx="2281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Copyright</a:t>
            </a:r>
            <a:endParaRPr>
              <a:solidFill>
                <a:srgbClr val="006C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6CE5"/>
                </a:solidFill>
              </a:rPr>
              <a:t>Privacidad</a:t>
            </a:r>
            <a:endParaRPr>
              <a:solidFill>
                <a:srgbClr val="006C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